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5/4/16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Nelson </a:t>
            </a:r>
            <a:r>
              <a:rPr lang="en-US" dirty="0" err="1" smtClean="0"/>
              <a:t>mandela</a:t>
            </a:r>
            <a:endParaRPr lang="en-US" dirty="0"/>
          </a:p>
        </p:txBody>
      </p:sp>
      <p:sp>
        <p:nvSpPr>
          <p:cNvPr id="3" name="Subtitle 2"/>
          <p:cNvSpPr>
            <a:spLocks noGrp="1"/>
          </p:cNvSpPr>
          <p:nvPr>
            <p:ph type="subTitle" idx="1"/>
          </p:nvPr>
        </p:nvSpPr>
        <p:spPr/>
        <p:txBody>
          <a:bodyPr/>
          <a:lstStyle/>
          <a:p>
            <a:r>
              <a:rPr lang="en-US" dirty="0" smtClean="0"/>
              <a:t>By Student 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5012" y="685799"/>
            <a:ext cx="4330700" cy="5715000"/>
          </a:xfrm>
          <a:prstGeom prst="rect">
            <a:avLst/>
          </a:prstGeom>
        </p:spPr>
      </p:pic>
    </p:spTree>
    <p:extLst>
      <p:ext uri="{BB962C8B-B14F-4D97-AF65-F5344CB8AC3E}">
        <p14:creationId xmlns:p14="http://schemas.microsoft.com/office/powerpoint/2010/main" val="1471949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NELSON MANDELA?</a:t>
            </a:r>
            <a:endParaRPr lang="en-US" dirty="0"/>
          </a:p>
        </p:txBody>
      </p:sp>
      <p:sp>
        <p:nvSpPr>
          <p:cNvPr id="3" name="Content Placeholder 2"/>
          <p:cNvSpPr>
            <a:spLocks noGrp="1"/>
          </p:cNvSpPr>
          <p:nvPr>
            <p:ph idx="1"/>
          </p:nvPr>
        </p:nvSpPr>
        <p:spPr/>
        <p:txBody>
          <a:bodyPr/>
          <a:lstStyle/>
          <a:p>
            <a:r>
              <a:rPr lang="en-US" dirty="0"/>
              <a:t>Nelson Mandela was born in </a:t>
            </a:r>
            <a:r>
              <a:rPr lang="en-US" dirty="0" err="1"/>
              <a:t>july</a:t>
            </a:r>
            <a:r>
              <a:rPr lang="en-US" dirty="0"/>
              <a:t> 18 1918 and died in </a:t>
            </a:r>
            <a:r>
              <a:rPr lang="en-US" dirty="0" err="1"/>
              <a:t>december</a:t>
            </a:r>
            <a:r>
              <a:rPr lang="en-US" dirty="0"/>
              <a:t> 5</a:t>
            </a:r>
            <a:r>
              <a:rPr lang="en-US" baseline="30000" dirty="0"/>
              <a:t>th</a:t>
            </a:r>
            <a:r>
              <a:rPr lang="en-US" dirty="0"/>
              <a:t> 2013</a:t>
            </a:r>
          </a:p>
          <a:p>
            <a:r>
              <a:rPr lang="en-US" dirty="0" smtClean="0"/>
              <a:t>He was the first black president of south Africa </a:t>
            </a:r>
          </a:p>
          <a:p>
            <a:r>
              <a:rPr lang="en-US" dirty="0" smtClean="0"/>
              <a:t>One of the first people to stop racism in the world</a:t>
            </a:r>
          </a:p>
          <a:p>
            <a:r>
              <a:rPr lang="en-US" dirty="0" smtClean="0"/>
              <a:t>Was sent to jail for 27 years at </a:t>
            </a:r>
            <a:r>
              <a:rPr lang="en-US" dirty="0" err="1"/>
              <a:t>R</a:t>
            </a:r>
            <a:r>
              <a:rPr lang="en-US" dirty="0" err="1" smtClean="0"/>
              <a:t>obben</a:t>
            </a:r>
            <a:r>
              <a:rPr lang="en-US" dirty="0" smtClean="0"/>
              <a:t> island for being one of the presidents of the African national congress and not listening to the rules of the white he was only allowed one visitor once a year for 30 minutes</a:t>
            </a:r>
            <a:endParaRPr lang="en-US" dirty="0"/>
          </a:p>
        </p:txBody>
      </p:sp>
    </p:spTree>
    <p:extLst>
      <p:ext uri="{BB962C8B-B14F-4D97-AF65-F5344CB8AC3E}">
        <p14:creationId xmlns:p14="http://schemas.microsoft.com/office/powerpoint/2010/main" val="1738845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919818"/>
            <a:ext cx="8534400" cy="1507067"/>
          </a:xfrm>
        </p:spPr>
        <p:txBody>
          <a:bodyPr/>
          <a:lstStyle/>
          <a:p>
            <a:r>
              <a:rPr lang="en-US" dirty="0" smtClean="0"/>
              <a:t>nelson </a:t>
            </a:r>
            <a:r>
              <a:rPr lang="en-US" dirty="0" err="1" smtClean="0"/>
              <a:t>mandela’s</a:t>
            </a:r>
            <a:r>
              <a:rPr lang="en-US" dirty="0" smtClean="0"/>
              <a:t> childhood</a:t>
            </a:r>
            <a:br>
              <a:rPr lang="en-US" dirty="0" smtClean="0"/>
            </a:br>
            <a:endParaRPr lang="en-US" dirty="0"/>
          </a:p>
        </p:txBody>
      </p:sp>
      <p:sp>
        <p:nvSpPr>
          <p:cNvPr id="3" name="Content Placeholder 2"/>
          <p:cNvSpPr>
            <a:spLocks noGrp="1"/>
          </p:cNvSpPr>
          <p:nvPr>
            <p:ph idx="1"/>
          </p:nvPr>
        </p:nvSpPr>
        <p:spPr>
          <a:xfrm>
            <a:off x="197709" y="123568"/>
            <a:ext cx="11121080" cy="4647970"/>
          </a:xfrm>
        </p:spPr>
        <p:txBody>
          <a:bodyPr>
            <a:normAutofit fontScale="92500" lnSpcReduction="10000"/>
          </a:bodyPr>
          <a:lstStyle/>
          <a:p>
            <a:r>
              <a:rPr lang="en-US" dirty="0" smtClean="0"/>
              <a:t>Was originally born as </a:t>
            </a:r>
            <a:r>
              <a:rPr lang="en-US" dirty="0" err="1" smtClean="0"/>
              <a:t>Rolihlahla</a:t>
            </a:r>
            <a:r>
              <a:rPr lang="en-US" dirty="0" smtClean="0"/>
              <a:t> Mandela </a:t>
            </a:r>
          </a:p>
          <a:p>
            <a:r>
              <a:rPr lang="en-US" dirty="0" smtClean="0"/>
              <a:t>his father was the chief off the village he was born in</a:t>
            </a:r>
          </a:p>
          <a:p>
            <a:r>
              <a:rPr lang="en-US" dirty="0" smtClean="0"/>
              <a:t>He grew up in a village called </a:t>
            </a:r>
            <a:r>
              <a:rPr lang="en-US" dirty="0" err="1" smtClean="0"/>
              <a:t>Qunu</a:t>
            </a:r>
            <a:endParaRPr lang="en-US" dirty="0" smtClean="0"/>
          </a:p>
          <a:p>
            <a:r>
              <a:rPr lang="en-US" dirty="0" smtClean="0"/>
              <a:t>He spent most of his early years playing with boys and working cattle</a:t>
            </a:r>
          </a:p>
          <a:p>
            <a:r>
              <a:rPr lang="en-US" dirty="0" smtClean="0"/>
              <a:t>His parents realized the importance of education so they sent him to a Methodist school when he was 7</a:t>
            </a:r>
          </a:p>
          <a:p>
            <a:r>
              <a:rPr lang="en-US" dirty="0" smtClean="0"/>
              <a:t>2 years later his teacher gave him his first name as Nelson</a:t>
            </a:r>
          </a:p>
          <a:p>
            <a:r>
              <a:rPr lang="en-US" dirty="0" smtClean="0"/>
              <a:t>He then went to the university of fort but was told to leave for breaking to many policies</a:t>
            </a:r>
          </a:p>
          <a:p>
            <a:r>
              <a:rPr lang="en-US" dirty="0" smtClean="0"/>
              <a:t>When he came back to his village he realized he had an arranged marriage so he run away from his village</a:t>
            </a:r>
          </a:p>
          <a:p>
            <a:r>
              <a:rPr lang="en-US" dirty="0" smtClean="0"/>
              <a:t>He moved to Johannesburg in 1941 and joined the African national congress activist (ANC)</a:t>
            </a:r>
          </a:p>
          <a:p>
            <a:endParaRPr lang="en-US" dirty="0" smtClean="0"/>
          </a:p>
        </p:txBody>
      </p:sp>
    </p:spTree>
    <p:extLst>
      <p:ext uri="{BB962C8B-B14F-4D97-AF65-F5344CB8AC3E}">
        <p14:creationId xmlns:p14="http://schemas.microsoft.com/office/powerpoint/2010/main" val="84219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of the past and present</a:t>
            </a:r>
            <a:endParaRPr lang="en-US" dirty="0"/>
          </a:p>
        </p:txBody>
      </p:sp>
      <p:sp>
        <p:nvSpPr>
          <p:cNvPr id="3" name="Content Placeholder 2"/>
          <p:cNvSpPr>
            <a:spLocks noGrp="1"/>
          </p:cNvSpPr>
          <p:nvPr>
            <p:ph idx="1"/>
          </p:nvPr>
        </p:nvSpPr>
        <p:spPr>
          <a:xfrm>
            <a:off x="0" y="111211"/>
            <a:ext cx="11232292" cy="4979773"/>
          </a:xfrm>
        </p:spPr>
        <p:txBody>
          <a:bodyPr/>
          <a:lstStyle/>
          <a:p>
            <a:r>
              <a:rPr lang="en-US" dirty="0" smtClean="0"/>
              <a:t>He started his work with the AFC for the youths</a:t>
            </a:r>
          </a:p>
          <a:p>
            <a:r>
              <a:rPr lang="en-US" dirty="0" smtClean="0"/>
              <a:t>He’s night job was a security officer for mines</a:t>
            </a:r>
          </a:p>
          <a:p>
            <a:r>
              <a:rPr lang="en-US" dirty="0" smtClean="0"/>
              <a:t>He then became the president of the AFC</a:t>
            </a:r>
          </a:p>
          <a:p>
            <a:r>
              <a:rPr lang="en-US" dirty="0" err="1" smtClean="0"/>
              <a:t>Hes</a:t>
            </a:r>
            <a:r>
              <a:rPr lang="en-US" dirty="0" smtClean="0"/>
              <a:t> main job was to stop racism</a:t>
            </a:r>
          </a:p>
          <a:p>
            <a:r>
              <a:rPr lang="en-US" dirty="0" smtClean="0"/>
              <a:t>Got sent to jail for </a:t>
            </a:r>
            <a:r>
              <a:rPr lang="en-US" dirty="0"/>
              <a:t> Standing up against a government that was committing egregious human rights abuses against black South Africans. He was released from prison in 1990 and went on to lead the way for the abolition of apartheid in 1994</a:t>
            </a:r>
            <a:r>
              <a:rPr lang="en-US" dirty="0" smtClean="0"/>
              <a:t>.</a:t>
            </a:r>
          </a:p>
          <a:p>
            <a:r>
              <a:rPr lang="en-US" dirty="0" smtClean="0"/>
              <a:t>Lots of people wanted him to go free so he was sent free in 1990</a:t>
            </a:r>
          </a:p>
          <a:p>
            <a:r>
              <a:rPr lang="en-US" dirty="0" smtClean="0"/>
              <a:t>Became the first black president of south Africa in 1994 but decided to stop being president in 1999</a:t>
            </a:r>
          </a:p>
          <a:p>
            <a:r>
              <a:rPr lang="en-US" dirty="0" smtClean="0"/>
              <a:t>Won the noble prize in 1993 for peace</a:t>
            </a:r>
          </a:p>
          <a:p>
            <a:endParaRPr lang="en-US" dirty="0" smtClean="0"/>
          </a:p>
          <a:p>
            <a:endParaRPr lang="en-US" dirty="0"/>
          </a:p>
        </p:txBody>
      </p:sp>
    </p:spTree>
    <p:extLst>
      <p:ext uri="{BB962C8B-B14F-4D97-AF65-F5344CB8AC3E}">
        <p14:creationId xmlns:p14="http://schemas.microsoft.com/office/powerpoint/2010/main" val="160720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awards</a:t>
            </a:r>
            <a:endParaRPr lang="en-US" dirty="0"/>
          </a:p>
        </p:txBody>
      </p:sp>
      <p:sp>
        <p:nvSpPr>
          <p:cNvPr id="3" name="Content Placeholder 2"/>
          <p:cNvSpPr>
            <a:spLocks noGrp="1"/>
          </p:cNvSpPr>
          <p:nvPr>
            <p:ph idx="1"/>
          </p:nvPr>
        </p:nvSpPr>
        <p:spPr/>
        <p:txBody>
          <a:bodyPr>
            <a:normAutofit/>
          </a:bodyPr>
          <a:lstStyle/>
          <a:p>
            <a:r>
              <a:rPr lang="en-US" dirty="0"/>
              <a:t>1980 - Jawaharlal Nehru Award</a:t>
            </a:r>
            <a:br>
              <a:rPr lang="en-US" dirty="0"/>
            </a:br>
            <a:r>
              <a:rPr lang="en-US" dirty="0"/>
              <a:t>1993 - Noble Prize</a:t>
            </a:r>
            <a:br>
              <a:rPr lang="en-US" dirty="0"/>
            </a:br>
            <a:r>
              <a:rPr lang="en-US" dirty="0"/>
              <a:t>1990 - Bharat </a:t>
            </a:r>
            <a:r>
              <a:rPr lang="en-US" dirty="0" err="1"/>
              <a:t>Ratna</a:t>
            </a:r>
            <a:r>
              <a:rPr lang="en-US" dirty="0"/>
              <a:t> </a:t>
            </a:r>
            <a:r>
              <a:rPr lang="en-US" dirty="0" smtClean="0"/>
              <a:t>Award</a:t>
            </a:r>
          </a:p>
          <a:p>
            <a:r>
              <a:rPr lang="en-US" dirty="0" smtClean="0"/>
              <a:t>1990 </a:t>
            </a:r>
            <a:r>
              <a:rPr lang="en-US" dirty="0"/>
              <a:t>- Lenin Peace Prize</a:t>
            </a:r>
            <a:br>
              <a:rPr lang="en-US" dirty="0"/>
            </a:br>
            <a:r>
              <a:rPr lang="en-US" dirty="0"/>
              <a:t>1991 - Carter-</a:t>
            </a:r>
            <a:r>
              <a:rPr lang="en-US" dirty="0" err="1"/>
              <a:t>Menil</a:t>
            </a:r>
            <a:r>
              <a:rPr lang="en-US" dirty="0"/>
              <a:t> Human Rights Prize</a:t>
            </a:r>
            <a:br>
              <a:rPr lang="en-US" dirty="0"/>
            </a:br>
            <a:r>
              <a:rPr lang="en-US" dirty="0"/>
              <a:t>1992 - </a:t>
            </a:r>
            <a:r>
              <a:rPr lang="en-US" dirty="0" err="1"/>
              <a:t>Nishan</a:t>
            </a:r>
            <a:r>
              <a:rPr lang="en-US" dirty="0"/>
              <a:t>-e-Pakistan Award</a:t>
            </a:r>
            <a:br>
              <a:rPr lang="en-US" dirty="0"/>
            </a:br>
            <a:r>
              <a:rPr lang="en-US" dirty="0"/>
              <a:t>1999 - Atatürk Peace Award</a:t>
            </a:r>
            <a:br>
              <a:rPr lang="en-US" dirty="0"/>
            </a:br>
            <a:r>
              <a:rPr lang="en-US" dirty="0"/>
              <a:t>2001 - International Gandhi Peace Prize</a:t>
            </a:r>
            <a:br>
              <a:rPr lang="en-US" dirty="0"/>
            </a:br>
            <a:r>
              <a:rPr lang="en-US" dirty="0"/>
              <a:t/>
            </a:r>
            <a:br>
              <a:rPr lang="en-US" dirty="0"/>
            </a:br>
            <a:endParaRPr lang="en-US" dirty="0"/>
          </a:p>
        </p:txBody>
      </p:sp>
    </p:spTree>
    <p:extLst>
      <p:ext uri="{BB962C8B-B14F-4D97-AF65-F5344CB8AC3E}">
        <p14:creationId xmlns:p14="http://schemas.microsoft.com/office/powerpoint/2010/main" val="110614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as humanitarians and </a:t>
            </a:r>
            <a:r>
              <a:rPr lang="en-US" dirty="0" smtClean="0"/>
              <a:t>his </a:t>
            </a:r>
            <a:r>
              <a:rPr lang="en-US" dirty="0"/>
              <a:t>effects on today’s world</a:t>
            </a:r>
          </a:p>
        </p:txBody>
      </p:sp>
      <p:sp>
        <p:nvSpPr>
          <p:cNvPr id="3" name="Content Placeholder 2"/>
          <p:cNvSpPr>
            <a:spLocks noGrp="1"/>
          </p:cNvSpPr>
          <p:nvPr>
            <p:ph idx="1"/>
          </p:nvPr>
        </p:nvSpPr>
        <p:spPr/>
        <p:txBody>
          <a:bodyPr/>
          <a:lstStyle/>
          <a:p>
            <a:r>
              <a:rPr lang="en-US" dirty="0" err="1" smtClean="0"/>
              <a:t>Mandelas</a:t>
            </a:r>
            <a:r>
              <a:rPr lang="en-US" dirty="0" smtClean="0"/>
              <a:t> work as a humanitarian was by stopping the over population of white people in south Africa</a:t>
            </a:r>
          </a:p>
          <a:p>
            <a:r>
              <a:rPr lang="en-US" dirty="0" smtClean="0"/>
              <a:t>He was sent to life prison but was then sent out after 27 years</a:t>
            </a:r>
          </a:p>
          <a:p>
            <a:r>
              <a:rPr lang="en-US" dirty="0" smtClean="0"/>
              <a:t>“The </a:t>
            </a:r>
            <a:r>
              <a:rPr lang="en-US" dirty="0"/>
              <a:t>time for the healing of the wounds has come. The moment to bridge the chasms that divide us has </a:t>
            </a:r>
            <a:r>
              <a:rPr lang="en-US" dirty="0" smtClean="0"/>
              <a:t>come” he said when he was accept as president</a:t>
            </a:r>
          </a:p>
          <a:p>
            <a:r>
              <a:rPr lang="en-US" dirty="0" smtClean="0"/>
              <a:t>He has also changed how the world is now and without him racism might of still be a thing In the world and not be the way it is today</a:t>
            </a:r>
            <a:r>
              <a:rPr lang="en-US" dirty="0"/>
              <a:t/>
            </a:r>
            <a:br>
              <a:rPr lang="en-US" dirty="0"/>
            </a:br>
            <a:endParaRPr lang="en-US" dirty="0"/>
          </a:p>
        </p:txBody>
      </p:sp>
    </p:spTree>
    <p:extLst>
      <p:ext uri="{BB962C8B-B14F-4D97-AF65-F5344CB8AC3E}">
        <p14:creationId xmlns:p14="http://schemas.microsoft.com/office/powerpoint/2010/main" val="204504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1177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4440</TotalTime>
  <Words>372</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Nelson mandela</vt:lpstr>
      <vt:lpstr>WHO IS NELSON MANDELA?</vt:lpstr>
      <vt:lpstr>nelson mandela’s childhood </vt:lpstr>
      <vt:lpstr>Work of the past and present</vt:lpstr>
      <vt:lpstr>His awards</vt:lpstr>
      <vt:lpstr>work as humanitarians and his effects on today’s world</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Nelson mandela</dc:title>
  <dc:creator>Eduardo Raffa 15253</dc:creator>
  <cp:lastModifiedBy>Michael Soeldner</cp:lastModifiedBy>
  <cp:revision>10</cp:revision>
  <dcterms:created xsi:type="dcterms:W3CDTF">2016-02-02T02:17:17Z</dcterms:created>
  <dcterms:modified xsi:type="dcterms:W3CDTF">2016-05-04T11:37:12Z</dcterms:modified>
</cp:coreProperties>
</file>